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67" r:id="rId4"/>
    <p:sldId id="261" r:id="rId5"/>
    <p:sldId id="265" r:id="rId6"/>
    <p:sldId id="266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sa Pivirotto" userId="dfabcb7c-8811-4e4d-80fc-773b016eaa6f" providerId="ADAL" clId="{10982A9A-F108-4618-9B69-DAD977D5BE52}"/>
    <pc:docChg chg="addSld delSld">
      <pc:chgData name="Alyssa Pivirotto" userId="dfabcb7c-8811-4e4d-80fc-773b016eaa6f" providerId="ADAL" clId="{10982A9A-F108-4618-9B69-DAD977D5BE52}" dt="2025-01-29T18:03:08.724" v="1" actId="47"/>
      <pc:docMkLst>
        <pc:docMk/>
      </pc:docMkLst>
      <pc:sldChg chg="new del">
        <pc:chgData name="Alyssa Pivirotto" userId="dfabcb7c-8811-4e4d-80fc-773b016eaa6f" providerId="ADAL" clId="{10982A9A-F108-4618-9B69-DAD977D5BE52}" dt="2025-01-29T18:03:08.724" v="1" actId="47"/>
        <pc:sldMkLst>
          <pc:docMk/>
          <pc:sldMk cId="71872115" sldId="27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638730-BB0A-4A30-A9A2-0DBEF797FF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0763E5B-14C0-4733-AE88-615DD7C62B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Examine Power</a:t>
          </a:r>
          <a:endParaRPr lang="en-US" sz="2800" dirty="0"/>
        </a:p>
      </dgm:t>
    </dgm:pt>
    <dgm:pt modelId="{B425835E-C795-484B-BF70-D366DA3C933C}" type="parTrans" cxnId="{A907EC61-72EF-4C4B-A1CE-B99E37AE5EE9}">
      <dgm:prSet/>
      <dgm:spPr/>
      <dgm:t>
        <a:bodyPr/>
        <a:lstStyle/>
        <a:p>
          <a:endParaRPr lang="en-US"/>
        </a:p>
      </dgm:t>
    </dgm:pt>
    <dgm:pt modelId="{A1AC3916-6DC4-438B-9861-C998BD546588}" type="sibTrans" cxnId="{A907EC61-72EF-4C4B-A1CE-B99E37AE5EE9}">
      <dgm:prSet/>
      <dgm:spPr/>
      <dgm:t>
        <a:bodyPr/>
        <a:lstStyle/>
        <a:p>
          <a:endParaRPr lang="en-US"/>
        </a:p>
      </dgm:t>
    </dgm:pt>
    <dgm:pt modelId="{630914FE-21E7-4BA8-B19D-458E81414E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Challenge Power</a:t>
          </a:r>
          <a:endParaRPr lang="en-US" sz="2800" dirty="0"/>
        </a:p>
      </dgm:t>
    </dgm:pt>
    <dgm:pt modelId="{CA78CBF5-C173-4C99-9784-7F747E9428D3}" type="parTrans" cxnId="{56E5F154-3657-49D3-9C42-C1ABF4977D27}">
      <dgm:prSet/>
      <dgm:spPr/>
      <dgm:t>
        <a:bodyPr/>
        <a:lstStyle/>
        <a:p>
          <a:endParaRPr lang="en-US"/>
        </a:p>
      </dgm:t>
    </dgm:pt>
    <dgm:pt modelId="{CDCBA89E-D529-482A-A320-A9B7783B9776}" type="sibTrans" cxnId="{56E5F154-3657-49D3-9C42-C1ABF4977D27}">
      <dgm:prSet/>
      <dgm:spPr/>
      <dgm:t>
        <a:bodyPr/>
        <a:lstStyle/>
        <a:p>
          <a:endParaRPr lang="en-US"/>
        </a:p>
      </dgm:t>
    </dgm:pt>
    <dgm:pt modelId="{1A4DC1D6-7D5D-4B6C-9188-40B8B887B7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Elevate emotion and embodiment</a:t>
          </a:r>
          <a:endParaRPr lang="en-US" sz="2800" dirty="0"/>
        </a:p>
      </dgm:t>
    </dgm:pt>
    <dgm:pt modelId="{7A46AC22-B003-4DDB-9996-645E051EE6EB}" type="parTrans" cxnId="{01F00FEF-70EC-43F0-B03B-C135C3ADDA9E}">
      <dgm:prSet/>
      <dgm:spPr/>
      <dgm:t>
        <a:bodyPr/>
        <a:lstStyle/>
        <a:p>
          <a:endParaRPr lang="en-US"/>
        </a:p>
      </dgm:t>
    </dgm:pt>
    <dgm:pt modelId="{27031575-9287-496F-9125-CFFD652D79F8}" type="sibTrans" cxnId="{01F00FEF-70EC-43F0-B03B-C135C3ADDA9E}">
      <dgm:prSet/>
      <dgm:spPr/>
      <dgm:t>
        <a:bodyPr/>
        <a:lstStyle/>
        <a:p>
          <a:endParaRPr lang="en-US"/>
        </a:p>
      </dgm:t>
    </dgm:pt>
    <dgm:pt modelId="{15D3DA76-05D2-4056-AA29-4E9901EAC9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Rethink binaries and hierarchies</a:t>
          </a:r>
          <a:endParaRPr lang="en-US" sz="2800" dirty="0"/>
        </a:p>
      </dgm:t>
    </dgm:pt>
    <dgm:pt modelId="{45AC6005-8F78-4FEF-9354-74E4214C5960}" type="parTrans" cxnId="{A0F43418-FC98-46A8-815C-B07B768D0650}">
      <dgm:prSet/>
      <dgm:spPr/>
      <dgm:t>
        <a:bodyPr/>
        <a:lstStyle/>
        <a:p>
          <a:endParaRPr lang="en-US"/>
        </a:p>
      </dgm:t>
    </dgm:pt>
    <dgm:pt modelId="{1DCD1582-4671-4DF8-AD7C-B98A9391191F}" type="sibTrans" cxnId="{A0F43418-FC98-46A8-815C-B07B768D0650}">
      <dgm:prSet/>
      <dgm:spPr/>
      <dgm:t>
        <a:bodyPr/>
        <a:lstStyle/>
        <a:p>
          <a:endParaRPr lang="en-US"/>
        </a:p>
      </dgm:t>
    </dgm:pt>
    <dgm:pt modelId="{B2ECC761-70A0-42A5-A6AA-FF04CEAD04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Embrace pluralism</a:t>
          </a:r>
          <a:endParaRPr lang="en-US" sz="2800" dirty="0"/>
        </a:p>
      </dgm:t>
    </dgm:pt>
    <dgm:pt modelId="{F1A12E62-0139-438B-9548-5B5C90CF2395}" type="parTrans" cxnId="{37FBBCAF-F139-4347-B70B-88C9F42B0E55}">
      <dgm:prSet/>
      <dgm:spPr/>
      <dgm:t>
        <a:bodyPr/>
        <a:lstStyle/>
        <a:p>
          <a:endParaRPr lang="en-US"/>
        </a:p>
      </dgm:t>
    </dgm:pt>
    <dgm:pt modelId="{3C8AEBC8-9CCA-4201-9C80-1E4C2D145560}" type="sibTrans" cxnId="{37FBBCAF-F139-4347-B70B-88C9F42B0E55}">
      <dgm:prSet/>
      <dgm:spPr/>
      <dgm:t>
        <a:bodyPr/>
        <a:lstStyle/>
        <a:p>
          <a:endParaRPr lang="en-US"/>
        </a:p>
      </dgm:t>
    </dgm:pt>
    <dgm:pt modelId="{DC03840C-C2DD-48C3-8EB7-70A45723CC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Consider context</a:t>
          </a:r>
          <a:endParaRPr lang="en-US" sz="2800" dirty="0"/>
        </a:p>
      </dgm:t>
    </dgm:pt>
    <dgm:pt modelId="{0A7A535E-3501-4659-9D33-9396D909D735}" type="parTrans" cxnId="{178BD7DF-7FD7-436F-9CDF-953E92C71117}">
      <dgm:prSet/>
      <dgm:spPr/>
      <dgm:t>
        <a:bodyPr/>
        <a:lstStyle/>
        <a:p>
          <a:endParaRPr lang="en-US"/>
        </a:p>
      </dgm:t>
    </dgm:pt>
    <dgm:pt modelId="{80215744-E5D7-4DB6-A73F-4EF2D9AB97DC}" type="sibTrans" cxnId="{178BD7DF-7FD7-436F-9CDF-953E92C71117}">
      <dgm:prSet/>
      <dgm:spPr/>
      <dgm:t>
        <a:bodyPr/>
        <a:lstStyle/>
        <a:p>
          <a:endParaRPr lang="en-US"/>
        </a:p>
      </dgm:t>
    </dgm:pt>
    <dgm:pt modelId="{6AB3C3EE-36AF-43C3-9ABF-F2F9B13B0B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Make labor visible </a:t>
          </a:r>
        </a:p>
      </dgm:t>
    </dgm:pt>
    <dgm:pt modelId="{C63C0426-3EC9-4A70-B931-DA7269F8C8DB}" type="parTrans" cxnId="{2C85451E-D9DC-4312-93BB-3795BAC660FE}">
      <dgm:prSet/>
      <dgm:spPr/>
      <dgm:t>
        <a:bodyPr/>
        <a:lstStyle/>
        <a:p>
          <a:endParaRPr lang="en-US"/>
        </a:p>
      </dgm:t>
    </dgm:pt>
    <dgm:pt modelId="{F674054A-C4F7-42DB-82D1-37AF9C3E8D39}" type="sibTrans" cxnId="{2C85451E-D9DC-4312-93BB-3795BAC660FE}">
      <dgm:prSet/>
      <dgm:spPr/>
      <dgm:t>
        <a:bodyPr/>
        <a:lstStyle/>
        <a:p>
          <a:endParaRPr lang="en-US"/>
        </a:p>
      </dgm:t>
    </dgm:pt>
    <dgm:pt modelId="{1E247018-F178-4938-ADCD-FF3B4E170979}" type="pres">
      <dgm:prSet presAssocID="{05638730-BB0A-4A30-A9A2-0DBEF797FF30}" presName="root" presStyleCnt="0">
        <dgm:presLayoutVars>
          <dgm:dir/>
          <dgm:resizeHandles val="exact"/>
        </dgm:presLayoutVars>
      </dgm:prSet>
      <dgm:spPr/>
    </dgm:pt>
    <dgm:pt modelId="{AC095258-9FF5-4D0B-ADE3-0819B187C8E8}" type="pres">
      <dgm:prSet presAssocID="{10763E5B-14C0-4733-AE88-615DD7C62B1F}" presName="compNode" presStyleCnt="0"/>
      <dgm:spPr/>
    </dgm:pt>
    <dgm:pt modelId="{855CF088-04CB-4B94-BA7D-836DFE8E6D71}" type="pres">
      <dgm:prSet presAssocID="{10763E5B-14C0-4733-AE88-615DD7C62B1F}" presName="bgRect" presStyleLbl="bgShp" presStyleIdx="0" presStyleCnt="7"/>
      <dgm:spPr/>
    </dgm:pt>
    <dgm:pt modelId="{59E5D825-58CD-4A9F-BC15-CA87235D99FD}" type="pres">
      <dgm:prSet presAssocID="{10763E5B-14C0-4733-AE88-615DD7C62B1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EA52DAE-0F6B-46BD-8C8A-9C38FCFD7E31}" type="pres">
      <dgm:prSet presAssocID="{10763E5B-14C0-4733-AE88-615DD7C62B1F}" presName="spaceRect" presStyleCnt="0"/>
      <dgm:spPr/>
    </dgm:pt>
    <dgm:pt modelId="{563C538A-DE2F-423C-A98E-EF729F16A974}" type="pres">
      <dgm:prSet presAssocID="{10763E5B-14C0-4733-AE88-615DD7C62B1F}" presName="parTx" presStyleLbl="revTx" presStyleIdx="0" presStyleCnt="7">
        <dgm:presLayoutVars>
          <dgm:chMax val="0"/>
          <dgm:chPref val="0"/>
        </dgm:presLayoutVars>
      </dgm:prSet>
      <dgm:spPr/>
    </dgm:pt>
    <dgm:pt modelId="{DD47B3A2-B839-4B0A-AF94-F484BC0A4E56}" type="pres">
      <dgm:prSet presAssocID="{A1AC3916-6DC4-438B-9861-C998BD546588}" presName="sibTrans" presStyleCnt="0"/>
      <dgm:spPr/>
    </dgm:pt>
    <dgm:pt modelId="{796A8305-E05B-4A54-BCC3-197BCC7995C1}" type="pres">
      <dgm:prSet presAssocID="{630914FE-21E7-4BA8-B19D-458E81414E35}" presName="compNode" presStyleCnt="0"/>
      <dgm:spPr/>
    </dgm:pt>
    <dgm:pt modelId="{2EF77ECD-89B3-476A-B5E5-EECC26A7A0E9}" type="pres">
      <dgm:prSet presAssocID="{630914FE-21E7-4BA8-B19D-458E81414E35}" presName="bgRect" presStyleLbl="bgShp" presStyleIdx="1" presStyleCnt="7"/>
      <dgm:spPr/>
    </dgm:pt>
    <dgm:pt modelId="{40DBB8FF-6149-4459-9C8D-645D20DA0BC1}" type="pres">
      <dgm:prSet presAssocID="{630914FE-21E7-4BA8-B19D-458E81414E3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AB2B4C3-7D3D-4614-BABB-1B93947810B0}" type="pres">
      <dgm:prSet presAssocID="{630914FE-21E7-4BA8-B19D-458E81414E35}" presName="spaceRect" presStyleCnt="0"/>
      <dgm:spPr/>
    </dgm:pt>
    <dgm:pt modelId="{796968CB-4229-4F8F-B340-6E0B8931DDAF}" type="pres">
      <dgm:prSet presAssocID="{630914FE-21E7-4BA8-B19D-458E81414E35}" presName="parTx" presStyleLbl="revTx" presStyleIdx="1" presStyleCnt="7">
        <dgm:presLayoutVars>
          <dgm:chMax val="0"/>
          <dgm:chPref val="0"/>
        </dgm:presLayoutVars>
      </dgm:prSet>
      <dgm:spPr/>
    </dgm:pt>
    <dgm:pt modelId="{E3AC29AC-4DA2-4B31-9C27-656B9CE1528C}" type="pres">
      <dgm:prSet presAssocID="{CDCBA89E-D529-482A-A320-A9B7783B9776}" presName="sibTrans" presStyleCnt="0"/>
      <dgm:spPr/>
    </dgm:pt>
    <dgm:pt modelId="{372A7DD0-5A4B-43BF-B7C2-F2C23EB9C4AB}" type="pres">
      <dgm:prSet presAssocID="{1A4DC1D6-7D5D-4B6C-9188-40B8B887B7A0}" presName="compNode" presStyleCnt="0"/>
      <dgm:spPr/>
    </dgm:pt>
    <dgm:pt modelId="{719B9ACE-152A-41D7-8299-8C16707476F2}" type="pres">
      <dgm:prSet presAssocID="{1A4DC1D6-7D5D-4B6C-9188-40B8B887B7A0}" presName="bgRect" presStyleLbl="bgShp" presStyleIdx="2" presStyleCnt="7"/>
      <dgm:spPr/>
    </dgm:pt>
    <dgm:pt modelId="{0614183E-0C66-4D44-86FC-AEA2D7D053F3}" type="pres">
      <dgm:prSet presAssocID="{1A4DC1D6-7D5D-4B6C-9188-40B8B887B7A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18219529-1818-40BD-B477-A93678C9B0BB}" type="pres">
      <dgm:prSet presAssocID="{1A4DC1D6-7D5D-4B6C-9188-40B8B887B7A0}" presName="spaceRect" presStyleCnt="0"/>
      <dgm:spPr/>
    </dgm:pt>
    <dgm:pt modelId="{9EDCC3D8-F2C7-4D4C-8005-795604C14351}" type="pres">
      <dgm:prSet presAssocID="{1A4DC1D6-7D5D-4B6C-9188-40B8B887B7A0}" presName="parTx" presStyleLbl="revTx" presStyleIdx="2" presStyleCnt="7">
        <dgm:presLayoutVars>
          <dgm:chMax val="0"/>
          <dgm:chPref val="0"/>
        </dgm:presLayoutVars>
      </dgm:prSet>
      <dgm:spPr/>
    </dgm:pt>
    <dgm:pt modelId="{65FC915A-3FE8-4ABE-86E1-518A86E73F9A}" type="pres">
      <dgm:prSet presAssocID="{27031575-9287-496F-9125-CFFD652D79F8}" presName="sibTrans" presStyleCnt="0"/>
      <dgm:spPr/>
    </dgm:pt>
    <dgm:pt modelId="{9ABE77B8-8775-45AA-B8A5-91EF32A5B349}" type="pres">
      <dgm:prSet presAssocID="{15D3DA76-05D2-4056-AA29-4E9901EAC9E2}" presName="compNode" presStyleCnt="0"/>
      <dgm:spPr/>
    </dgm:pt>
    <dgm:pt modelId="{3E01369B-19A6-4BBD-A06D-E33286F42E7A}" type="pres">
      <dgm:prSet presAssocID="{15D3DA76-05D2-4056-AA29-4E9901EAC9E2}" presName="bgRect" presStyleLbl="bgShp" presStyleIdx="3" presStyleCnt="7"/>
      <dgm:spPr/>
    </dgm:pt>
    <dgm:pt modelId="{4ED7AC77-2DC3-4765-A9FA-C56ADD7A3080}" type="pres">
      <dgm:prSet presAssocID="{15D3DA76-05D2-4056-AA29-4E9901EAC9E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CA42DC4-E26C-4015-B89C-587212E257DE}" type="pres">
      <dgm:prSet presAssocID="{15D3DA76-05D2-4056-AA29-4E9901EAC9E2}" presName="spaceRect" presStyleCnt="0"/>
      <dgm:spPr/>
    </dgm:pt>
    <dgm:pt modelId="{38B8392E-BEDF-407A-A06E-2EA50A90364D}" type="pres">
      <dgm:prSet presAssocID="{15D3DA76-05D2-4056-AA29-4E9901EAC9E2}" presName="parTx" presStyleLbl="revTx" presStyleIdx="3" presStyleCnt="7">
        <dgm:presLayoutVars>
          <dgm:chMax val="0"/>
          <dgm:chPref val="0"/>
        </dgm:presLayoutVars>
      </dgm:prSet>
      <dgm:spPr/>
    </dgm:pt>
    <dgm:pt modelId="{67B0FD60-1BC8-4CF9-BE3D-5A2AF515B248}" type="pres">
      <dgm:prSet presAssocID="{1DCD1582-4671-4DF8-AD7C-B98A9391191F}" presName="sibTrans" presStyleCnt="0"/>
      <dgm:spPr/>
    </dgm:pt>
    <dgm:pt modelId="{487019ED-AD62-4B8E-93AE-CAD2314D80B9}" type="pres">
      <dgm:prSet presAssocID="{B2ECC761-70A0-42A5-A6AA-FF04CEAD0440}" presName="compNode" presStyleCnt="0"/>
      <dgm:spPr/>
    </dgm:pt>
    <dgm:pt modelId="{285E3190-AE77-48B3-AE6A-900B8220649B}" type="pres">
      <dgm:prSet presAssocID="{B2ECC761-70A0-42A5-A6AA-FF04CEAD0440}" presName="bgRect" presStyleLbl="bgShp" presStyleIdx="4" presStyleCnt="7"/>
      <dgm:spPr/>
    </dgm:pt>
    <dgm:pt modelId="{BCAA6D04-38A6-46E5-819B-267AEB8E4BA7}" type="pres">
      <dgm:prSet presAssocID="{B2ECC761-70A0-42A5-A6AA-FF04CEAD044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DE371BE-DFB1-4586-9BF0-CD33B3A743F0}" type="pres">
      <dgm:prSet presAssocID="{B2ECC761-70A0-42A5-A6AA-FF04CEAD0440}" presName="spaceRect" presStyleCnt="0"/>
      <dgm:spPr/>
    </dgm:pt>
    <dgm:pt modelId="{138215AA-77B3-4F51-9EC6-77BBB56396F0}" type="pres">
      <dgm:prSet presAssocID="{B2ECC761-70A0-42A5-A6AA-FF04CEAD0440}" presName="parTx" presStyleLbl="revTx" presStyleIdx="4" presStyleCnt="7">
        <dgm:presLayoutVars>
          <dgm:chMax val="0"/>
          <dgm:chPref val="0"/>
        </dgm:presLayoutVars>
      </dgm:prSet>
      <dgm:spPr/>
    </dgm:pt>
    <dgm:pt modelId="{5DCBD367-F59B-414D-8E19-3A5D8948DAB2}" type="pres">
      <dgm:prSet presAssocID="{3C8AEBC8-9CCA-4201-9C80-1E4C2D145560}" presName="sibTrans" presStyleCnt="0"/>
      <dgm:spPr/>
    </dgm:pt>
    <dgm:pt modelId="{D1E7B784-7472-4CE8-B0E6-AE978DC2E0B8}" type="pres">
      <dgm:prSet presAssocID="{DC03840C-C2DD-48C3-8EB7-70A45723CC4F}" presName="compNode" presStyleCnt="0"/>
      <dgm:spPr/>
    </dgm:pt>
    <dgm:pt modelId="{988492AB-F174-4D2B-979B-447C327CC2F5}" type="pres">
      <dgm:prSet presAssocID="{DC03840C-C2DD-48C3-8EB7-70A45723CC4F}" presName="bgRect" presStyleLbl="bgShp" presStyleIdx="5" presStyleCnt="7"/>
      <dgm:spPr/>
    </dgm:pt>
    <dgm:pt modelId="{DC744E01-2925-44A4-A124-37EF189D4A5C}" type="pres">
      <dgm:prSet presAssocID="{DC03840C-C2DD-48C3-8EB7-70A45723CC4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6A05B8D-194A-437B-9F9A-11B355196065}" type="pres">
      <dgm:prSet presAssocID="{DC03840C-C2DD-48C3-8EB7-70A45723CC4F}" presName="spaceRect" presStyleCnt="0"/>
      <dgm:spPr/>
    </dgm:pt>
    <dgm:pt modelId="{A0FC1E48-529D-4013-8F55-046EFF15FFCA}" type="pres">
      <dgm:prSet presAssocID="{DC03840C-C2DD-48C3-8EB7-70A45723CC4F}" presName="parTx" presStyleLbl="revTx" presStyleIdx="5" presStyleCnt="7">
        <dgm:presLayoutVars>
          <dgm:chMax val="0"/>
          <dgm:chPref val="0"/>
        </dgm:presLayoutVars>
      </dgm:prSet>
      <dgm:spPr/>
    </dgm:pt>
    <dgm:pt modelId="{A73CF80D-7F81-4418-9C60-9BC172E58BC1}" type="pres">
      <dgm:prSet presAssocID="{80215744-E5D7-4DB6-A73F-4EF2D9AB97DC}" presName="sibTrans" presStyleCnt="0"/>
      <dgm:spPr/>
    </dgm:pt>
    <dgm:pt modelId="{9CD62070-C5D6-458E-8BAE-F8A425F4B9D5}" type="pres">
      <dgm:prSet presAssocID="{6AB3C3EE-36AF-43C3-9ABF-F2F9B13B0BB1}" presName="compNode" presStyleCnt="0"/>
      <dgm:spPr/>
    </dgm:pt>
    <dgm:pt modelId="{69B2B3E3-A4B8-4CC6-AF15-68569790590D}" type="pres">
      <dgm:prSet presAssocID="{6AB3C3EE-36AF-43C3-9ABF-F2F9B13B0BB1}" presName="bgRect" presStyleLbl="bgShp" presStyleIdx="6" presStyleCnt="7"/>
      <dgm:spPr/>
    </dgm:pt>
    <dgm:pt modelId="{BB525F90-2C4E-411F-914B-337210E93FE4}" type="pres">
      <dgm:prSet presAssocID="{6AB3C3EE-36AF-43C3-9ABF-F2F9B13B0BB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3602A0F-55B8-4AE2-952F-E481590D65DE}" type="pres">
      <dgm:prSet presAssocID="{6AB3C3EE-36AF-43C3-9ABF-F2F9B13B0BB1}" presName="spaceRect" presStyleCnt="0"/>
      <dgm:spPr/>
    </dgm:pt>
    <dgm:pt modelId="{9E6C460F-985C-49FA-A0EE-5E0245629D9F}" type="pres">
      <dgm:prSet presAssocID="{6AB3C3EE-36AF-43C3-9ABF-F2F9B13B0BB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0F43418-FC98-46A8-815C-B07B768D0650}" srcId="{05638730-BB0A-4A30-A9A2-0DBEF797FF30}" destId="{15D3DA76-05D2-4056-AA29-4E9901EAC9E2}" srcOrd="3" destOrd="0" parTransId="{45AC6005-8F78-4FEF-9354-74E4214C5960}" sibTransId="{1DCD1582-4671-4DF8-AD7C-B98A9391191F}"/>
    <dgm:cxn modelId="{2C85451E-D9DC-4312-93BB-3795BAC660FE}" srcId="{05638730-BB0A-4A30-A9A2-0DBEF797FF30}" destId="{6AB3C3EE-36AF-43C3-9ABF-F2F9B13B0BB1}" srcOrd="6" destOrd="0" parTransId="{C63C0426-3EC9-4A70-B931-DA7269F8C8DB}" sibTransId="{F674054A-C4F7-42DB-82D1-37AF9C3E8D39}"/>
    <dgm:cxn modelId="{7419202D-70AD-4EE6-8A43-7C598D1A20E4}" type="presOf" srcId="{6AB3C3EE-36AF-43C3-9ABF-F2F9B13B0BB1}" destId="{9E6C460F-985C-49FA-A0EE-5E0245629D9F}" srcOrd="0" destOrd="0" presId="urn:microsoft.com/office/officeart/2018/2/layout/IconVerticalSolidList"/>
    <dgm:cxn modelId="{6342BC37-7BB1-4D8A-B89C-BD8611EEA1EE}" type="presOf" srcId="{DC03840C-C2DD-48C3-8EB7-70A45723CC4F}" destId="{A0FC1E48-529D-4013-8F55-046EFF15FFCA}" srcOrd="0" destOrd="0" presId="urn:microsoft.com/office/officeart/2018/2/layout/IconVerticalSolidList"/>
    <dgm:cxn modelId="{052F6A3D-5495-4224-8CDB-DF1670204D08}" type="presOf" srcId="{15D3DA76-05D2-4056-AA29-4E9901EAC9E2}" destId="{38B8392E-BEDF-407A-A06E-2EA50A90364D}" srcOrd="0" destOrd="0" presId="urn:microsoft.com/office/officeart/2018/2/layout/IconVerticalSolidList"/>
    <dgm:cxn modelId="{24665D61-55B1-4D04-ABC7-4C61DA249310}" type="presOf" srcId="{630914FE-21E7-4BA8-B19D-458E81414E35}" destId="{796968CB-4229-4F8F-B340-6E0B8931DDAF}" srcOrd="0" destOrd="0" presId="urn:microsoft.com/office/officeart/2018/2/layout/IconVerticalSolidList"/>
    <dgm:cxn modelId="{A907EC61-72EF-4C4B-A1CE-B99E37AE5EE9}" srcId="{05638730-BB0A-4A30-A9A2-0DBEF797FF30}" destId="{10763E5B-14C0-4733-AE88-615DD7C62B1F}" srcOrd="0" destOrd="0" parTransId="{B425835E-C795-484B-BF70-D366DA3C933C}" sibTransId="{A1AC3916-6DC4-438B-9861-C998BD546588}"/>
    <dgm:cxn modelId="{D3288F66-A15D-4A2A-B005-3CA661D9AF5B}" type="presOf" srcId="{B2ECC761-70A0-42A5-A6AA-FF04CEAD0440}" destId="{138215AA-77B3-4F51-9EC6-77BBB56396F0}" srcOrd="0" destOrd="0" presId="urn:microsoft.com/office/officeart/2018/2/layout/IconVerticalSolidList"/>
    <dgm:cxn modelId="{56E5F154-3657-49D3-9C42-C1ABF4977D27}" srcId="{05638730-BB0A-4A30-A9A2-0DBEF797FF30}" destId="{630914FE-21E7-4BA8-B19D-458E81414E35}" srcOrd="1" destOrd="0" parTransId="{CA78CBF5-C173-4C99-9784-7F747E9428D3}" sibTransId="{CDCBA89E-D529-482A-A320-A9B7783B9776}"/>
    <dgm:cxn modelId="{A6F04C7C-AC46-4E92-99A4-58C1C9B3DDE8}" type="presOf" srcId="{1A4DC1D6-7D5D-4B6C-9188-40B8B887B7A0}" destId="{9EDCC3D8-F2C7-4D4C-8005-795604C14351}" srcOrd="0" destOrd="0" presId="urn:microsoft.com/office/officeart/2018/2/layout/IconVerticalSolidList"/>
    <dgm:cxn modelId="{56893C91-03CD-4430-A0E6-7D02C5F6184B}" type="presOf" srcId="{10763E5B-14C0-4733-AE88-615DD7C62B1F}" destId="{563C538A-DE2F-423C-A98E-EF729F16A974}" srcOrd="0" destOrd="0" presId="urn:microsoft.com/office/officeart/2018/2/layout/IconVerticalSolidList"/>
    <dgm:cxn modelId="{5AF2D7AC-0012-4E34-BF68-89E70FC2D554}" type="presOf" srcId="{05638730-BB0A-4A30-A9A2-0DBEF797FF30}" destId="{1E247018-F178-4938-ADCD-FF3B4E170979}" srcOrd="0" destOrd="0" presId="urn:microsoft.com/office/officeart/2018/2/layout/IconVerticalSolidList"/>
    <dgm:cxn modelId="{37FBBCAF-F139-4347-B70B-88C9F42B0E55}" srcId="{05638730-BB0A-4A30-A9A2-0DBEF797FF30}" destId="{B2ECC761-70A0-42A5-A6AA-FF04CEAD0440}" srcOrd="4" destOrd="0" parTransId="{F1A12E62-0139-438B-9548-5B5C90CF2395}" sibTransId="{3C8AEBC8-9CCA-4201-9C80-1E4C2D145560}"/>
    <dgm:cxn modelId="{178BD7DF-7FD7-436F-9CDF-953E92C71117}" srcId="{05638730-BB0A-4A30-A9A2-0DBEF797FF30}" destId="{DC03840C-C2DD-48C3-8EB7-70A45723CC4F}" srcOrd="5" destOrd="0" parTransId="{0A7A535E-3501-4659-9D33-9396D909D735}" sibTransId="{80215744-E5D7-4DB6-A73F-4EF2D9AB97DC}"/>
    <dgm:cxn modelId="{01F00FEF-70EC-43F0-B03B-C135C3ADDA9E}" srcId="{05638730-BB0A-4A30-A9A2-0DBEF797FF30}" destId="{1A4DC1D6-7D5D-4B6C-9188-40B8B887B7A0}" srcOrd="2" destOrd="0" parTransId="{7A46AC22-B003-4DDB-9996-645E051EE6EB}" sibTransId="{27031575-9287-496F-9125-CFFD652D79F8}"/>
    <dgm:cxn modelId="{1165157C-729B-4730-B329-27EA1BB401BF}" type="presParOf" srcId="{1E247018-F178-4938-ADCD-FF3B4E170979}" destId="{AC095258-9FF5-4D0B-ADE3-0819B187C8E8}" srcOrd="0" destOrd="0" presId="urn:microsoft.com/office/officeart/2018/2/layout/IconVerticalSolidList"/>
    <dgm:cxn modelId="{18E93751-28FF-4381-9C3B-60512A33C119}" type="presParOf" srcId="{AC095258-9FF5-4D0B-ADE3-0819B187C8E8}" destId="{855CF088-04CB-4B94-BA7D-836DFE8E6D71}" srcOrd="0" destOrd="0" presId="urn:microsoft.com/office/officeart/2018/2/layout/IconVerticalSolidList"/>
    <dgm:cxn modelId="{A4238C8F-EB71-4FFF-BD6E-A8496F7078BA}" type="presParOf" srcId="{AC095258-9FF5-4D0B-ADE3-0819B187C8E8}" destId="{59E5D825-58CD-4A9F-BC15-CA87235D99FD}" srcOrd="1" destOrd="0" presId="urn:microsoft.com/office/officeart/2018/2/layout/IconVerticalSolidList"/>
    <dgm:cxn modelId="{51F00914-BC9E-4C41-963A-7CED1586A8E9}" type="presParOf" srcId="{AC095258-9FF5-4D0B-ADE3-0819B187C8E8}" destId="{0EA52DAE-0F6B-46BD-8C8A-9C38FCFD7E31}" srcOrd="2" destOrd="0" presId="urn:microsoft.com/office/officeart/2018/2/layout/IconVerticalSolidList"/>
    <dgm:cxn modelId="{2BBA6639-9EA0-4963-888E-FF14344EC031}" type="presParOf" srcId="{AC095258-9FF5-4D0B-ADE3-0819B187C8E8}" destId="{563C538A-DE2F-423C-A98E-EF729F16A974}" srcOrd="3" destOrd="0" presId="urn:microsoft.com/office/officeart/2018/2/layout/IconVerticalSolidList"/>
    <dgm:cxn modelId="{E5B5D6EE-2031-411E-8DB6-037F3EA52FCE}" type="presParOf" srcId="{1E247018-F178-4938-ADCD-FF3B4E170979}" destId="{DD47B3A2-B839-4B0A-AF94-F484BC0A4E56}" srcOrd="1" destOrd="0" presId="urn:microsoft.com/office/officeart/2018/2/layout/IconVerticalSolidList"/>
    <dgm:cxn modelId="{B51E67FA-509B-4149-A8D5-2E30E2B9F28E}" type="presParOf" srcId="{1E247018-F178-4938-ADCD-FF3B4E170979}" destId="{796A8305-E05B-4A54-BCC3-197BCC7995C1}" srcOrd="2" destOrd="0" presId="urn:microsoft.com/office/officeart/2018/2/layout/IconVerticalSolidList"/>
    <dgm:cxn modelId="{27CE483C-59C8-441A-9F28-3B9F4F16610D}" type="presParOf" srcId="{796A8305-E05B-4A54-BCC3-197BCC7995C1}" destId="{2EF77ECD-89B3-476A-B5E5-EECC26A7A0E9}" srcOrd="0" destOrd="0" presId="urn:microsoft.com/office/officeart/2018/2/layout/IconVerticalSolidList"/>
    <dgm:cxn modelId="{017BD894-D752-4033-844A-507ACA2E5EA5}" type="presParOf" srcId="{796A8305-E05B-4A54-BCC3-197BCC7995C1}" destId="{40DBB8FF-6149-4459-9C8D-645D20DA0BC1}" srcOrd="1" destOrd="0" presId="urn:microsoft.com/office/officeart/2018/2/layout/IconVerticalSolidList"/>
    <dgm:cxn modelId="{2EB4E0E9-467C-48CF-A1C8-5B6AB35E7D0F}" type="presParOf" srcId="{796A8305-E05B-4A54-BCC3-197BCC7995C1}" destId="{5AB2B4C3-7D3D-4614-BABB-1B93947810B0}" srcOrd="2" destOrd="0" presId="urn:microsoft.com/office/officeart/2018/2/layout/IconVerticalSolidList"/>
    <dgm:cxn modelId="{44610288-6F6C-46D5-90BE-4020FC724AF0}" type="presParOf" srcId="{796A8305-E05B-4A54-BCC3-197BCC7995C1}" destId="{796968CB-4229-4F8F-B340-6E0B8931DDAF}" srcOrd="3" destOrd="0" presId="urn:microsoft.com/office/officeart/2018/2/layout/IconVerticalSolidList"/>
    <dgm:cxn modelId="{2ED22708-BEA8-454E-9D47-A3F658D95446}" type="presParOf" srcId="{1E247018-F178-4938-ADCD-FF3B4E170979}" destId="{E3AC29AC-4DA2-4B31-9C27-656B9CE1528C}" srcOrd="3" destOrd="0" presId="urn:microsoft.com/office/officeart/2018/2/layout/IconVerticalSolidList"/>
    <dgm:cxn modelId="{DBDB6D2B-2E21-4E23-9536-64AA2D2F41B3}" type="presParOf" srcId="{1E247018-F178-4938-ADCD-FF3B4E170979}" destId="{372A7DD0-5A4B-43BF-B7C2-F2C23EB9C4AB}" srcOrd="4" destOrd="0" presId="urn:microsoft.com/office/officeart/2018/2/layout/IconVerticalSolidList"/>
    <dgm:cxn modelId="{4EB31DE2-5AC3-4CA6-B957-6BB2D651C6DB}" type="presParOf" srcId="{372A7DD0-5A4B-43BF-B7C2-F2C23EB9C4AB}" destId="{719B9ACE-152A-41D7-8299-8C16707476F2}" srcOrd="0" destOrd="0" presId="urn:microsoft.com/office/officeart/2018/2/layout/IconVerticalSolidList"/>
    <dgm:cxn modelId="{E9228185-31F4-48C2-A7E7-9C2594A30979}" type="presParOf" srcId="{372A7DD0-5A4B-43BF-B7C2-F2C23EB9C4AB}" destId="{0614183E-0C66-4D44-86FC-AEA2D7D053F3}" srcOrd="1" destOrd="0" presId="urn:microsoft.com/office/officeart/2018/2/layout/IconVerticalSolidList"/>
    <dgm:cxn modelId="{DD4B0106-14A6-43A8-93E4-A0CB6EFC36E3}" type="presParOf" srcId="{372A7DD0-5A4B-43BF-B7C2-F2C23EB9C4AB}" destId="{18219529-1818-40BD-B477-A93678C9B0BB}" srcOrd="2" destOrd="0" presId="urn:microsoft.com/office/officeart/2018/2/layout/IconVerticalSolidList"/>
    <dgm:cxn modelId="{C823B364-D89F-4F69-8530-690E627B6ECF}" type="presParOf" srcId="{372A7DD0-5A4B-43BF-B7C2-F2C23EB9C4AB}" destId="{9EDCC3D8-F2C7-4D4C-8005-795604C14351}" srcOrd="3" destOrd="0" presId="urn:microsoft.com/office/officeart/2018/2/layout/IconVerticalSolidList"/>
    <dgm:cxn modelId="{FC3E2B40-E5E5-4C1D-BFDF-BA44FE3CAC84}" type="presParOf" srcId="{1E247018-F178-4938-ADCD-FF3B4E170979}" destId="{65FC915A-3FE8-4ABE-86E1-518A86E73F9A}" srcOrd="5" destOrd="0" presId="urn:microsoft.com/office/officeart/2018/2/layout/IconVerticalSolidList"/>
    <dgm:cxn modelId="{1817C847-544B-4F13-BC33-065377FE4A73}" type="presParOf" srcId="{1E247018-F178-4938-ADCD-FF3B4E170979}" destId="{9ABE77B8-8775-45AA-B8A5-91EF32A5B349}" srcOrd="6" destOrd="0" presId="urn:microsoft.com/office/officeart/2018/2/layout/IconVerticalSolidList"/>
    <dgm:cxn modelId="{6ED875ED-BCFF-4E96-A2B8-7C6AD68942F5}" type="presParOf" srcId="{9ABE77B8-8775-45AA-B8A5-91EF32A5B349}" destId="{3E01369B-19A6-4BBD-A06D-E33286F42E7A}" srcOrd="0" destOrd="0" presId="urn:microsoft.com/office/officeart/2018/2/layout/IconVerticalSolidList"/>
    <dgm:cxn modelId="{1398CF76-B9DB-4462-9480-3295FE77248E}" type="presParOf" srcId="{9ABE77B8-8775-45AA-B8A5-91EF32A5B349}" destId="{4ED7AC77-2DC3-4765-A9FA-C56ADD7A3080}" srcOrd="1" destOrd="0" presId="urn:microsoft.com/office/officeart/2018/2/layout/IconVerticalSolidList"/>
    <dgm:cxn modelId="{069EDD40-4A38-43B1-97F3-4FCD0FC5B7AA}" type="presParOf" srcId="{9ABE77B8-8775-45AA-B8A5-91EF32A5B349}" destId="{3CA42DC4-E26C-4015-B89C-587212E257DE}" srcOrd="2" destOrd="0" presId="urn:microsoft.com/office/officeart/2018/2/layout/IconVerticalSolidList"/>
    <dgm:cxn modelId="{19DAC525-87C1-4D3C-8B60-C3CBA89A5D8E}" type="presParOf" srcId="{9ABE77B8-8775-45AA-B8A5-91EF32A5B349}" destId="{38B8392E-BEDF-407A-A06E-2EA50A90364D}" srcOrd="3" destOrd="0" presId="urn:microsoft.com/office/officeart/2018/2/layout/IconVerticalSolidList"/>
    <dgm:cxn modelId="{6B073080-36EE-4F94-85A0-97238EB1F16F}" type="presParOf" srcId="{1E247018-F178-4938-ADCD-FF3B4E170979}" destId="{67B0FD60-1BC8-4CF9-BE3D-5A2AF515B248}" srcOrd="7" destOrd="0" presId="urn:microsoft.com/office/officeart/2018/2/layout/IconVerticalSolidList"/>
    <dgm:cxn modelId="{72CD34B1-DA66-4DC9-833B-B49FDBDD764C}" type="presParOf" srcId="{1E247018-F178-4938-ADCD-FF3B4E170979}" destId="{487019ED-AD62-4B8E-93AE-CAD2314D80B9}" srcOrd="8" destOrd="0" presId="urn:microsoft.com/office/officeart/2018/2/layout/IconVerticalSolidList"/>
    <dgm:cxn modelId="{71F0D0AF-687C-4F71-BDC0-40FE80D88F3C}" type="presParOf" srcId="{487019ED-AD62-4B8E-93AE-CAD2314D80B9}" destId="{285E3190-AE77-48B3-AE6A-900B8220649B}" srcOrd="0" destOrd="0" presId="urn:microsoft.com/office/officeart/2018/2/layout/IconVerticalSolidList"/>
    <dgm:cxn modelId="{D2D13A2B-C9CA-4BF6-B129-91E3D9632222}" type="presParOf" srcId="{487019ED-AD62-4B8E-93AE-CAD2314D80B9}" destId="{BCAA6D04-38A6-46E5-819B-267AEB8E4BA7}" srcOrd="1" destOrd="0" presId="urn:microsoft.com/office/officeart/2018/2/layout/IconVerticalSolidList"/>
    <dgm:cxn modelId="{33F06D2F-167E-4BC9-B391-ADB57B9FE78A}" type="presParOf" srcId="{487019ED-AD62-4B8E-93AE-CAD2314D80B9}" destId="{1DE371BE-DFB1-4586-9BF0-CD33B3A743F0}" srcOrd="2" destOrd="0" presId="urn:microsoft.com/office/officeart/2018/2/layout/IconVerticalSolidList"/>
    <dgm:cxn modelId="{6B8FE1A5-94D7-4FE1-A97B-AD0DC3D27044}" type="presParOf" srcId="{487019ED-AD62-4B8E-93AE-CAD2314D80B9}" destId="{138215AA-77B3-4F51-9EC6-77BBB56396F0}" srcOrd="3" destOrd="0" presId="urn:microsoft.com/office/officeart/2018/2/layout/IconVerticalSolidList"/>
    <dgm:cxn modelId="{445F1775-642E-4435-9C4D-6D39C43B5890}" type="presParOf" srcId="{1E247018-F178-4938-ADCD-FF3B4E170979}" destId="{5DCBD367-F59B-414D-8E19-3A5D8948DAB2}" srcOrd="9" destOrd="0" presId="urn:microsoft.com/office/officeart/2018/2/layout/IconVerticalSolidList"/>
    <dgm:cxn modelId="{3EB2A03B-1A7D-4493-864F-E129604F40F3}" type="presParOf" srcId="{1E247018-F178-4938-ADCD-FF3B4E170979}" destId="{D1E7B784-7472-4CE8-B0E6-AE978DC2E0B8}" srcOrd="10" destOrd="0" presId="urn:microsoft.com/office/officeart/2018/2/layout/IconVerticalSolidList"/>
    <dgm:cxn modelId="{7E1BC8FE-7DF9-4ED7-BFAB-7CDC69982D69}" type="presParOf" srcId="{D1E7B784-7472-4CE8-B0E6-AE978DC2E0B8}" destId="{988492AB-F174-4D2B-979B-447C327CC2F5}" srcOrd="0" destOrd="0" presId="urn:microsoft.com/office/officeart/2018/2/layout/IconVerticalSolidList"/>
    <dgm:cxn modelId="{64ABFBF3-EBDE-4923-9633-3A26F72F0E22}" type="presParOf" srcId="{D1E7B784-7472-4CE8-B0E6-AE978DC2E0B8}" destId="{DC744E01-2925-44A4-A124-37EF189D4A5C}" srcOrd="1" destOrd="0" presId="urn:microsoft.com/office/officeart/2018/2/layout/IconVerticalSolidList"/>
    <dgm:cxn modelId="{E292710A-689D-45A5-9B5F-9F8D42328912}" type="presParOf" srcId="{D1E7B784-7472-4CE8-B0E6-AE978DC2E0B8}" destId="{E6A05B8D-194A-437B-9F9A-11B355196065}" srcOrd="2" destOrd="0" presId="urn:microsoft.com/office/officeart/2018/2/layout/IconVerticalSolidList"/>
    <dgm:cxn modelId="{D60B6846-E689-44DA-9B5A-AD75E1CF285A}" type="presParOf" srcId="{D1E7B784-7472-4CE8-B0E6-AE978DC2E0B8}" destId="{A0FC1E48-529D-4013-8F55-046EFF15FFCA}" srcOrd="3" destOrd="0" presId="urn:microsoft.com/office/officeart/2018/2/layout/IconVerticalSolidList"/>
    <dgm:cxn modelId="{BBD357F6-4DC1-4888-8DC0-DD815C95D0A9}" type="presParOf" srcId="{1E247018-F178-4938-ADCD-FF3B4E170979}" destId="{A73CF80D-7F81-4418-9C60-9BC172E58BC1}" srcOrd="11" destOrd="0" presId="urn:microsoft.com/office/officeart/2018/2/layout/IconVerticalSolidList"/>
    <dgm:cxn modelId="{D4FBADE4-0A5B-42DB-85A2-7B10AF185E4C}" type="presParOf" srcId="{1E247018-F178-4938-ADCD-FF3B4E170979}" destId="{9CD62070-C5D6-458E-8BAE-F8A425F4B9D5}" srcOrd="12" destOrd="0" presId="urn:microsoft.com/office/officeart/2018/2/layout/IconVerticalSolidList"/>
    <dgm:cxn modelId="{FE6E00A2-8245-4528-9C2B-7708C2466552}" type="presParOf" srcId="{9CD62070-C5D6-458E-8BAE-F8A425F4B9D5}" destId="{69B2B3E3-A4B8-4CC6-AF15-68569790590D}" srcOrd="0" destOrd="0" presId="urn:microsoft.com/office/officeart/2018/2/layout/IconVerticalSolidList"/>
    <dgm:cxn modelId="{9A1C3996-8123-4277-AE12-64FC707E7681}" type="presParOf" srcId="{9CD62070-C5D6-458E-8BAE-F8A425F4B9D5}" destId="{BB525F90-2C4E-411F-914B-337210E93FE4}" srcOrd="1" destOrd="0" presId="urn:microsoft.com/office/officeart/2018/2/layout/IconVerticalSolidList"/>
    <dgm:cxn modelId="{946B9979-0ABB-48E4-A9CA-5222C57B7376}" type="presParOf" srcId="{9CD62070-C5D6-458E-8BAE-F8A425F4B9D5}" destId="{E3602A0F-55B8-4AE2-952F-E481590D65DE}" srcOrd="2" destOrd="0" presId="urn:microsoft.com/office/officeart/2018/2/layout/IconVerticalSolidList"/>
    <dgm:cxn modelId="{D99C1980-8378-49F3-A57D-100C13A82019}" type="presParOf" srcId="{9CD62070-C5D6-458E-8BAE-F8A425F4B9D5}" destId="{9E6C460F-985C-49FA-A0EE-5E0245629D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CF088-04CB-4B94-BA7D-836DFE8E6D71}">
      <dsp:nvSpPr>
        <dsp:cNvPr id="0" name=""/>
        <dsp:cNvSpPr/>
      </dsp:nvSpPr>
      <dsp:spPr>
        <a:xfrm>
          <a:off x="0" y="502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5D825-58CD-4A9F-BC15-CA87235D99FD}">
      <dsp:nvSpPr>
        <dsp:cNvPr id="0" name=""/>
        <dsp:cNvSpPr/>
      </dsp:nvSpPr>
      <dsp:spPr>
        <a:xfrm>
          <a:off x="209180" y="156091"/>
          <a:ext cx="380328" cy="380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C538A-DE2F-423C-A98E-EF729F16A974}">
      <dsp:nvSpPr>
        <dsp:cNvPr id="0" name=""/>
        <dsp:cNvSpPr/>
      </dsp:nvSpPr>
      <dsp:spPr>
        <a:xfrm>
          <a:off x="798689" y="502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Examine Power</a:t>
          </a:r>
          <a:endParaRPr lang="en-US" sz="2800" kern="1200" dirty="0"/>
        </a:p>
      </dsp:txBody>
      <dsp:txXfrm>
        <a:off x="798689" y="502"/>
        <a:ext cx="5502911" cy="691506"/>
      </dsp:txXfrm>
    </dsp:sp>
    <dsp:sp modelId="{2EF77ECD-89B3-476A-B5E5-EECC26A7A0E9}">
      <dsp:nvSpPr>
        <dsp:cNvPr id="0" name=""/>
        <dsp:cNvSpPr/>
      </dsp:nvSpPr>
      <dsp:spPr>
        <a:xfrm>
          <a:off x="0" y="864885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BB8FF-6149-4459-9C8D-645D20DA0BC1}">
      <dsp:nvSpPr>
        <dsp:cNvPr id="0" name=""/>
        <dsp:cNvSpPr/>
      </dsp:nvSpPr>
      <dsp:spPr>
        <a:xfrm>
          <a:off x="209180" y="1020474"/>
          <a:ext cx="380328" cy="380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968CB-4229-4F8F-B340-6E0B8931DDAF}">
      <dsp:nvSpPr>
        <dsp:cNvPr id="0" name=""/>
        <dsp:cNvSpPr/>
      </dsp:nvSpPr>
      <dsp:spPr>
        <a:xfrm>
          <a:off x="798689" y="864885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Challenge Power</a:t>
          </a:r>
          <a:endParaRPr lang="en-US" sz="2800" kern="1200" dirty="0"/>
        </a:p>
      </dsp:txBody>
      <dsp:txXfrm>
        <a:off x="798689" y="864885"/>
        <a:ext cx="5502911" cy="691506"/>
      </dsp:txXfrm>
    </dsp:sp>
    <dsp:sp modelId="{719B9ACE-152A-41D7-8299-8C16707476F2}">
      <dsp:nvSpPr>
        <dsp:cNvPr id="0" name=""/>
        <dsp:cNvSpPr/>
      </dsp:nvSpPr>
      <dsp:spPr>
        <a:xfrm>
          <a:off x="0" y="1729268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14183E-0C66-4D44-86FC-AEA2D7D053F3}">
      <dsp:nvSpPr>
        <dsp:cNvPr id="0" name=""/>
        <dsp:cNvSpPr/>
      </dsp:nvSpPr>
      <dsp:spPr>
        <a:xfrm>
          <a:off x="209180" y="1884857"/>
          <a:ext cx="380328" cy="3803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CC3D8-F2C7-4D4C-8005-795604C14351}">
      <dsp:nvSpPr>
        <dsp:cNvPr id="0" name=""/>
        <dsp:cNvSpPr/>
      </dsp:nvSpPr>
      <dsp:spPr>
        <a:xfrm>
          <a:off x="798689" y="1729268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Elevate emotion and embodiment</a:t>
          </a:r>
          <a:endParaRPr lang="en-US" sz="2800" kern="1200" dirty="0"/>
        </a:p>
      </dsp:txBody>
      <dsp:txXfrm>
        <a:off x="798689" y="1729268"/>
        <a:ext cx="5502911" cy="691506"/>
      </dsp:txXfrm>
    </dsp:sp>
    <dsp:sp modelId="{3E01369B-19A6-4BBD-A06D-E33286F42E7A}">
      <dsp:nvSpPr>
        <dsp:cNvPr id="0" name=""/>
        <dsp:cNvSpPr/>
      </dsp:nvSpPr>
      <dsp:spPr>
        <a:xfrm>
          <a:off x="0" y="2593651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7AC77-2DC3-4765-A9FA-C56ADD7A3080}">
      <dsp:nvSpPr>
        <dsp:cNvPr id="0" name=""/>
        <dsp:cNvSpPr/>
      </dsp:nvSpPr>
      <dsp:spPr>
        <a:xfrm>
          <a:off x="209180" y="2749240"/>
          <a:ext cx="380328" cy="3803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8392E-BEDF-407A-A06E-2EA50A90364D}">
      <dsp:nvSpPr>
        <dsp:cNvPr id="0" name=""/>
        <dsp:cNvSpPr/>
      </dsp:nvSpPr>
      <dsp:spPr>
        <a:xfrm>
          <a:off x="798689" y="2593651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Rethink binaries and hierarchies</a:t>
          </a:r>
          <a:endParaRPr lang="en-US" sz="2800" kern="1200" dirty="0"/>
        </a:p>
      </dsp:txBody>
      <dsp:txXfrm>
        <a:off x="798689" y="2593651"/>
        <a:ext cx="5502911" cy="691506"/>
      </dsp:txXfrm>
    </dsp:sp>
    <dsp:sp modelId="{285E3190-AE77-48B3-AE6A-900B8220649B}">
      <dsp:nvSpPr>
        <dsp:cNvPr id="0" name=""/>
        <dsp:cNvSpPr/>
      </dsp:nvSpPr>
      <dsp:spPr>
        <a:xfrm>
          <a:off x="0" y="3458034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A6D04-38A6-46E5-819B-267AEB8E4BA7}">
      <dsp:nvSpPr>
        <dsp:cNvPr id="0" name=""/>
        <dsp:cNvSpPr/>
      </dsp:nvSpPr>
      <dsp:spPr>
        <a:xfrm>
          <a:off x="209180" y="3613623"/>
          <a:ext cx="380328" cy="3803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215AA-77B3-4F51-9EC6-77BBB56396F0}">
      <dsp:nvSpPr>
        <dsp:cNvPr id="0" name=""/>
        <dsp:cNvSpPr/>
      </dsp:nvSpPr>
      <dsp:spPr>
        <a:xfrm>
          <a:off x="798689" y="3458034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Embrace pluralism</a:t>
          </a:r>
          <a:endParaRPr lang="en-US" sz="2800" kern="1200" dirty="0"/>
        </a:p>
      </dsp:txBody>
      <dsp:txXfrm>
        <a:off x="798689" y="3458034"/>
        <a:ext cx="5502911" cy="691506"/>
      </dsp:txXfrm>
    </dsp:sp>
    <dsp:sp modelId="{988492AB-F174-4D2B-979B-447C327CC2F5}">
      <dsp:nvSpPr>
        <dsp:cNvPr id="0" name=""/>
        <dsp:cNvSpPr/>
      </dsp:nvSpPr>
      <dsp:spPr>
        <a:xfrm>
          <a:off x="0" y="4322417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44E01-2925-44A4-A124-37EF189D4A5C}">
      <dsp:nvSpPr>
        <dsp:cNvPr id="0" name=""/>
        <dsp:cNvSpPr/>
      </dsp:nvSpPr>
      <dsp:spPr>
        <a:xfrm>
          <a:off x="209180" y="4478006"/>
          <a:ext cx="380328" cy="3803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C1E48-529D-4013-8F55-046EFF15FFCA}">
      <dsp:nvSpPr>
        <dsp:cNvPr id="0" name=""/>
        <dsp:cNvSpPr/>
      </dsp:nvSpPr>
      <dsp:spPr>
        <a:xfrm>
          <a:off x="798689" y="4322417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Consider context</a:t>
          </a:r>
          <a:endParaRPr lang="en-US" sz="2800" kern="1200" dirty="0"/>
        </a:p>
      </dsp:txBody>
      <dsp:txXfrm>
        <a:off x="798689" y="4322417"/>
        <a:ext cx="5502911" cy="691506"/>
      </dsp:txXfrm>
    </dsp:sp>
    <dsp:sp modelId="{69B2B3E3-A4B8-4CC6-AF15-68569790590D}">
      <dsp:nvSpPr>
        <dsp:cNvPr id="0" name=""/>
        <dsp:cNvSpPr/>
      </dsp:nvSpPr>
      <dsp:spPr>
        <a:xfrm>
          <a:off x="0" y="5186800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25F90-2C4E-411F-914B-337210E93FE4}">
      <dsp:nvSpPr>
        <dsp:cNvPr id="0" name=""/>
        <dsp:cNvSpPr/>
      </dsp:nvSpPr>
      <dsp:spPr>
        <a:xfrm>
          <a:off x="209180" y="5342389"/>
          <a:ext cx="380328" cy="3803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C460F-985C-49FA-A0EE-5E0245629D9F}">
      <dsp:nvSpPr>
        <dsp:cNvPr id="0" name=""/>
        <dsp:cNvSpPr/>
      </dsp:nvSpPr>
      <dsp:spPr>
        <a:xfrm>
          <a:off x="798689" y="5186800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Make labor visible </a:t>
          </a:r>
        </a:p>
      </dsp:txBody>
      <dsp:txXfrm>
        <a:off x="798689" y="5186800"/>
        <a:ext cx="5502911" cy="691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D350-4583-65C5-F49A-3C0F666B7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111A1-296D-F278-EC38-3A42A8A6A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FB655-5FA7-71D0-F57B-9AE03289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FBFD-FFF6-5FC2-4DE8-580652B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824D1-58FC-E238-4E30-FBB9C691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0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2FAB-4AED-C3BD-4285-87ED172C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38B38-C6A4-86AA-F097-26DEE5CA1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E44D1-966D-9A47-BCD8-4962BB37E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96B5-EB0D-2105-1818-0DE78EA32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5B6F4-C95A-697F-C4C7-D5E9C39E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5A4B4E-83BF-8234-FD3F-38E3B4787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7389F-C32D-FA77-1BD1-4F2A8FD79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99E4B-4C11-AB44-7D7F-CD28729A2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A8B38-8754-470E-D077-59DBC2E43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B6C39-5E02-1229-A5E2-FEC4D88C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84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0DDF2-9835-89EA-7563-7266D06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6BF1E-19FE-298D-A637-DA29FCA4F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4EDD0-382A-4363-DFAA-0ABD7BE1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2A44-6B10-42F6-8285-C06A960815A7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0561-D965-B57B-5AC8-24C1E48D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B0BCA-6C03-95CD-E992-4DC2F7B2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0CEE-38A0-43E7-A72E-BCAE39DDB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D114-31AE-EE71-596D-5E7592C0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031F-AD76-1267-8BA7-75EBD9D63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55779-1623-8DF8-E72D-8B6E16C9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B375B-99DF-CE51-2EB1-B9473D094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F3515-3347-8026-2BC4-C7D4D0B8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0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B5E6-6F0B-1055-56EA-560DDF10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7F1B-EF05-416C-4D53-2A7CABE13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F4067-5141-E7B9-58DF-40B589F4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44B58-E17D-D7C3-087A-120709CF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39C37-2D86-4F19-8259-480CA2E1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6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188A-9180-5869-DE5C-DD442E3F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2136B-5133-85AE-DD47-FF23131A7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19F47-433C-B242-F0B6-C88741601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03EC4-4126-A2DA-2F2D-52111757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693AF-9C08-5CEC-9F3A-51D51881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A068D-2061-E773-AEBA-9BB1E2090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4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37CF-EA98-FD30-6F8D-6754DCD9E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EC37B-2586-52B6-14D1-72D5510E4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C1239-8099-33AC-3E5E-6B5B77D84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6612D-9096-CF56-F4A8-7EF9D69ED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045C0-D888-247F-AFEA-B306BE7A2C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1639C-C170-4D68-7B11-55283710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160C54-3938-4E32-29A2-4250788C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EA6805-C5E1-326D-D8B5-A4457868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3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0A50-E067-DE6E-7476-91B4E9E4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F518D-ADF5-BDC8-C58B-69F0A198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FE8B2-D47E-23F1-3807-42A25782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A96DB-6691-A95D-5451-53B48C1CE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7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656EA-64BE-FE24-12E2-992C120E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AB58F-4BB9-867C-91E2-52D67F5C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7BFF9-334C-76AB-889B-CAF37B9F9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46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182D-7E2D-8320-2372-192DC5C1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52A0F-F4D5-B447-1926-99AB07EF2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D30B4-691C-07F6-D16E-98B0DECBB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934B-92DF-AEC5-4F56-DE636663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7ED34-6219-5402-3417-4CEE5A1BD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ED844-070D-E3E3-20CB-D084DD59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3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D31-25A5-373E-BEC6-94848DC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11A23-CDA9-F3C5-7531-7A96CFEF7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0C500-D8F8-372F-0DEF-1B522FD30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ECDF4-AC6A-BA49-BB8C-0EE8FAF6C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660F6-123B-A521-40B2-147CCEB3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161B1-24B4-DB12-CBDA-003A9B82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7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989B">
            <a:alpha val="3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A5D6F-84FD-8B7D-133B-42D57CD2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52BF4-AF54-493F-340E-2AC46A83E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38B5E-714D-8321-315C-AD2064008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D4EE16-F6E1-412B-B160-25165F6F4D0C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079C8-4A7F-2376-74CB-A7593BB05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44A9F-AC4B-F7D1-4BAF-A28F095E3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376C1-7EFB-439B-BA70-3EB675D97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1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>
            <a:alpha val="4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9A6ED6-1314-4C8F-EE36-1A636F23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3327F-1DA3-5E87-3A41-5B3C02E5C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408-4A86-3FD2-8199-10B3B7745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F62A44-6B10-42F6-8285-C06A960815A7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2D961-8DE8-8440-59F3-9389603B1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3130D-5BBD-858A-D8EB-20ED1AD44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3A0CEE-38A0-43E7-A72E-BCAE39DDB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7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hiladelphia.coo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CF39857F-9BA9-C412-A820-6F44D577F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3" b="111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1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977B-03DA-08D7-A15F-95372700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935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Matrix of Domination Data Power Analysis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9559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BB7A3-8FDF-DB2E-0EC4-425998896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Seven Principles 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B7ABA05-367D-8380-167A-CDF9CB7441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675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235D-5D76-8FC7-F155-9C8D928B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Patricia Hill Collins &amp; Black Feminist Thought (1990)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1482-E5A9-9E05-5EA3-ADE697486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42457"/>
            <a:ext cx="6901543" cy="3934506"/>
          </a:xfrm>
        </p:spPr>
        <p:txBody>
          <a:bodyPr/>
          <a:lstStyle/>
          <a:p>
            <a:r>
              <a:rPr lang="en-US" sz="3600" dirty="0"/>
              <a:t>Matrix of Domination:</a:t>
            </a:r>
          </a:p>
          <a:p>
            <a:pPr lvl="1"/>
            <a:r>
              <a:rPr lang="en-US" sz="3600" dirty="0"/>
              <a:t>Four domains of power</a:t>
            </a:r>
          </a:p>
          <a:p>
            <a:pPr lvl="1"/>
            <a:r>
              <a:rPr lang="en-US" sz="3600" dirty="0"/>
              <a:t>Not only describes systems of power but also how an individual might experience them. </a:t>
            </a:r>
          </a:p>
          <a:p>
            <a:pPr lvl="1"/>
            <a:endParaRPr lang="en-US" dirty="0"/>
          </a:p>
        </p:txBody>
      </p:sp>
      <p:pic>
        <p:nvPicPr>
          <p:cNvPr id="3074" name="Picture 2" descr="Collins, Patricia Hill | SOCY l Sociology Department l University of  Maryland">
            <a:extLst>
              <a:ext uri="{FF2B5EF4-FFF2-40B4-BE49-F238E27FC236}">
                <a16:creationId xmlns:a16="http://schemas.microsoft.com/office/drawing/2014/main" id="{C3C2A973-3F68-4524-AB24-7C9F956AC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72" y="1690688"/>
            <a:ext cx="304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99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9A3D-CE17-1A2C-CFBB-A138F784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of Domination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2121-BE0E-FB32-2488-28256131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10529144" cy="52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3763-40F0-A911-8519-6847B225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Structural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39AD3F-A061-740F-1BFD-BC496666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88" y="1031038"/>
            <a:ext cx="9824224" cy="537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C83979-EC34-89E4-3083-CCAE931B2FAD}"/>
              </a:ext>
            </a:extLst>
          </p:cNvPr>
          <p:cNvSpPr txBox="1"/>
          <p:nvPr/>
        </p:nvSpPr>
        <p:spPr>
          <a:xfrm>
            <a:off x="491490" y="6519446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StabilGrotesk"/>
              </a:rPr>
              <a:t>How A Defunct Policy Is Still Impacting 11 Million People 90 Years Later. </a:t>
            </a:r>
            <a:r>
              <a:rPr lang="en-US" sz="1600" dirty="0"/>
              <a:t>https://fas.org/publication/who-loses-redlining-21st-century/</a:t>
            </a:r>
          </a:p>
        </p:txBody>
      </p:sp>
    </p:spTree>
    <p:extLst>
      <p:ext uri="{BB962C8B-B14F-4D97-AF65-F5344CB8AC3E}">
        <p14:creationId xmlns:p14="http://schemas.microsoft.com/office/powerpoint/2010/main" val="224771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845E-68D1-E5A4-013B-2760CC45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Disciplinary</a:t>
            </a:r>
          </a:p>
        </p:txBody>
      </p:sp>
      <p:pic>
        <p:nvPicPr>
          <p:cNvPr id="2050" name="Picture 2" descr="What to Do if the IRS Sends an Audit Notice | Military.com">
            <a:extLst>
              <a:ext uri="{FF2B5EF4-FFF2-40B4-BE49-F238E27FC236}">
                <a16:creationId xmlns:a16="http://schemas.microsoft.com/office/drawing/2014/main" id="{8D84ECEE-9852-8DA9-3D6C-2A8CB825D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19696"/>
            <a:ext cx="2942205" cy="19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uncil introduces end-of-session zoning code changes - WHYY">
            <a:extLst>
              <a:ext uri="{FF2B5EF4-FFF2-40B4-BE49-F238E27FC236}">
                <a16:creationId xmlns:a16="http://schemas.microsoft.com/office/drawing/2014/main" id="{DE6C44F7-C7E9-2D74-6067-E7B8DE59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179" y="1662598"/>
            <a:ext cx="7173487" cy="431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FFB507-53BD-5F74-58A7-3400A07423DA}"/>
              </a:ext>
            </a:extLst>
          </p:cNvPr>
          <p:cNvSpPr txBox="1"/>
          <p:nvPr/>
        </p:nvSpPr>
        <p:spPr>
          <a:xfrm>
            <a:off x="7992031" y="4403723"/>
            <a:ext cx="3849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Zoning Practices</a:t>
            </a:r>
          </a:p>
          <a:p>
            <a:r>
              <a:rPr lang="en-US" dirty="0"/>
              <a:t>https://whyy.org/articles/council-introduces-end-of-session-zoning-code-changes/</a:t>
            </a:r>
          </a:p>
        </p:txBody>
      </p:sp>
    </p:spTree>
    <p:extLst>
      <p:ext uri="{BB962C8B-B14F-4D97-AF65-F5344CB8AC3E}">
        <p14:creationId xmlns:p14="http://schemas.microsoft.com/office/powerpoint/2010/main" val="110655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EDEF8-5C9A-F451-8E23-E82BBF16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Hegemonic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DBC5E-294C-7DAD-A705-29DAAC54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84" y="1303113"/>
            <a:ext cx="7993231" cy="54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2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64AC-72CD-5473-D340-E1F03F3C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Interpersonal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A382A-15CD-FB28-5F2D-C4CEC47A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08" y="2152187"/>
            <a:ext cx="7043783" cy="3407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6CFF68-EDA0-0EFD-32F5-9BFFC07D0DC4}"/>
              </a:ext>
            </a:extLst>
          </p:cNvPr>
          <p:cNvSpPr txBox="1"/>
          <p:nvPr/>
        </p:nvSpPr>
        <p:spPr>
          <a:xfrm>
            <a:off x="2252546" y="6021659"/>
            <a:ext cx="769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https://philadelphia.coop/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30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AE49-9B9D-4EFF-9C4C-28FA74FF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82CAF-4EDE-0361-05CB-50F0CCC3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Biased data can mean that some people aren’t being counted. Why would that be?</a:t>
            </a:r>
          </a:p>
          <a:p>
            <a:r>
              <a:rPr lang="en-US" sz="3600" dirty="0"/>
              <a:t>Is data neutral?</a:t>
            </a:r>
          </a:p>
          <a:p>
            <a:r>
              <a:rPr lang="en-US" sz="3600" dirty="0"/>
              <a:t>Who does the bulk of data science serve? </a:t>
            </a:r>
          </a:p>
          <a:p>
            <a:pPr lvl="1"/>
            <a:r>
              <a:rPr lang="en-US" sz="3600" dirty="0"/>
              <a:t>Three S’s: Science, Surveillance, and Sales </a:t>
            </a:r>
          </a:p>
          <a:p>
            <a:r>
              <a:rPr lang="en-US" sz="4000" dirty="0"/>
              <a:t>Privilege Hazard</a:t>
            </a:r>
          </a:p>
        </p:txBody>
      </p:sp>
    </p:spTree>
    <p:extLst>
      <p:ext uri="{BB962C8B-B14F-4D97-AF65-F5344CB8AC3E}">
        <p14:creationId xmlns:p14="http://schemas.microsoft.com/office/powerpoint/2010/main" val="78043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152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StabilGrotesk</vt:lpstr>
      <vt:lpstr>Times New Roman</vt:lpstr>
      <vt:lpstr>Office Theme</vt:lpstr>
      <vt:lpstr>Office Theme</vt:lpstr>
      <vt:lpstr>PowerPoint Presentation</vt:lpstr>
      <vt:lpstr>Seven Principles </vt:lpstr>
      <vt:lpstr>Patricia Hill Collins &amp; Black Feminist Thought (1990) </vt:lpstr>
      <vt:lpstr>Matrix of Domination</vt:lpstr>
      <vt:lpstr>Structural </vt:lpstr>
      <vt:lpstr>Disciplinary</vt:lpstr>
      <vt:lpstr>Hegemonic</vt:lpstr>
      <vt:lpstr>Interpersonal</vt:lpstr>
      <vt:lpstr>Things to Consider</vt:lpstr>
      <vt:lpstr>Matrix of Domination Data Power Analysis </vt:lpstr>
    </vt:vector>
  </TitlesOfParts>
  <Company>Bryn Mawr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Alyssa Pivirotto</dc:creator>
  <cp:lastModifiedBy>Alyssa Pivirotto</cp:lastModifiedBy>
  <cp:revision>1</cp:revision>
  <dcterms:created xsi:type="dcterms:W3CDTF">2025-01-29T14:45:22Z</dcterms:created>
  <dcterms:modified xsi:type="dcterms:W3CDTF">2025-01-29T18:03:15Z</dcterms:modified>
</cp:coreProperties>
</file>